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okruh/pripravujeme-se-na-prijimacky" TargetMode="External"/><Relationship Id="rId2" Type="http://schemas.openxmlformats.org/officeDocument/2006/relationships/hyperlink" Target="https://www.prihlaskynastredni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ijimacky.cermat.cz/aktuality/aktualita/349-jednotna-prijimaci-zkouska-202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PŘIJÍMACÍ ZKOUŠKY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47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8640" y="661851"/>
            <a:ext cx="10624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https://www.prihlaskynastredni.cz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edu.ceskatelevize.cz/okruh/pripravujeme-se-na-prijimacky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prijimacky.cermat.cz/aktuality/aktualita/349-jednotna-prijimaci-zkouska-2024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Důležitá data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a 15. dubna 2024 (Pá, Po)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JPZ na 4-leté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obory vzdělání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10., 13. a 14. května 2024 -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nahlížení do spisu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května 2024 -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ředitel školy zveřejní výsledky (ve škole a na webu centrálního systému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května 2024 -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zveřejnění kompletního seznamu škol vypisujících 2. kolo přijímacího řízení bude na stránkách systému i s volnou kapacitou na jednotlivých školách 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oborech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19. do 24. května 2024 -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podání přihlášek do 2.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kola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června 2024 -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ředitel školy zveřejní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25. června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třetí a další kola </a:t>
            </a:r>
          </a:p>
        </p:txBody>
      </p:sp>
    </p:spTree>
    <p:extLst>
      <p:ext uri="{BB962C8B-B14F-4D97-AF65-F5344CB8AC3E}">
        <p14:creationId xmlns:p14="http://schemas.microsoft.com/office/powerpoint/2010/main" val="333928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18606" y="418011"/>
            <a:ext cx="10546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Studium není žádný med, ale opojný pocit ze zvládnuté zkoušky je sladký.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Přejeme vašim dětem úspěšně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zvládnuté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zkoušky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mnoho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zdaru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 při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těch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dalších, už na střední škole.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Oválný bublinový popisek 2"/>
          <p:cNvSpPr/>
          <p:nvPr/>
        </p:nvSpPr>
        <p:spPr>
          <a:xfrm>
            <a:off x="2098765" y="1602377"/>
            <a:ext cx="5965372" cy="2438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57006" y="2386148"/>
            <a:ext cx="364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DRŽÍME PĚSTI VŠEM ŽÁKŮM!!!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2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102" y="322217"/>
            <a:ext cx="1005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Díky digitalizaci přihlášek i vyhlašování výsledků by přijímací řízení mělo být jednodušší jak pro školy, tak pro uchazeče i rodiče, kterým by odpadla administrativa se zápisovými lístky či odvoláním. Podoba testů na přijímací zkoušky se nemění a i nadále budou mít uchazeči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Cermat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testy dva pokusy, z nichž se vždy na všechny školy z přihlášky započítá lepší výsledek z každého z testů (český jazyka a matematika).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97" y="1969283"/>
            <a:ext cx="3993152" cy="29913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89" y="2357845"/>
            <a:ext cx="3667397" cy="24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35726" y="435429"/>
            <a:ext cx="10572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Tři způsoby, jak podat přihlášku na SŠ: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Elektronicky (s ověřenou elektronickou identitou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NIA)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nejčastěji Mobilní klíč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eGovernmentu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Bankovní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identita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Podáním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výpisu vytištěného z online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Podáním vyplněného tiskopisu s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přílohami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Podrobnosti k ověření identity naleznete na identitaobcana.cz nebo info.identitaobcana.cz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4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7349" y="365760"/>
            <a:ext cx="105112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ELEKTRONICKÁ PŘIHLÁŠKA – prostřednictvím DIPSY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Přihlásíte se do systému, ten je napojen na registr obyvatel, díky kterému uvidíte seznam svých dětí, ze kterých vyberete to, které chcete přihlásit. Nevyplňujete už žádné osobní údaje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Vyberete si ze seznamu až 3 obory bez talentové zkoušky, do kterých chcete podat přihlášku.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každé školy/oboru vzdělání uvidíte počty přihlášek a přijatých uchazečů v minulých letech.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Můžete se vrátit k rozpracované přihlášce.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Přílohy se přikládají v kopiích, stačí si ponechat pro potřeby ověření u sebe 1 originál každé přílohy. Pozvánka ke zkouškám přijde elektronicky.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vyhodnocení uvidíte výsledky svého dítěte u testů jednotné přijímací zkoušky</a:t>
            </a:r>
            <a:r>
              <a:rPr lang="cs-CZ" dirty="0"/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97" y="3986347"/>
            <a:ext cx="1392283" cy="13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8309" y="496389"/>
            <a:ext cx="10458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VÝPIS ZE SYSTÉMU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Vstoupíte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systému bez přihlášení a vyplníte potřebné osobní údaje o sobě i svém dítěti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Vyberete si ze seznamu až 3 obory bez talentové zkoušky, do kterých chcete podat přihlášku. Vyberete je v pořadí dle priority pro přijetí. Jsou zde uvedeny přehledné informace o každé škole, například počet letos přijímaných uchazečů i počty přihlášek v minulých letech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Uvidíte přehledně dokumenty, které Vámi vybraná škola vyžaduje doložit k přihlášce. Ty pak nahrajete jako fotky nebo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skeny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Potvrdíte odeslání a následně obdržíte na e-mailovou adresu uvedenou v kontaktních údajích e-mail s výpisem přihlášky k vytištění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Získaný výpis vytisknete (tolikrát, na kolik škol se hlásíte), podepíšete jej a doručíte v listinné podobě do každé vybrané školy (bez příloh).</a:t>
            </a:r>
          </a:p>
        </p:txBody>
      </p:sp>
    </p:spTree>
    <p:extLst>
      <p:ext uri="{BB962C8B-B14F-4D97-AF65-F5344CB8AC3E}">
        <p14:creationId xmlns:p14="http://schemas.microsoft.com/office/powerpoint/2010/main" val="158964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0560" y="539931"/>
            <a:ext cx="10398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TISKOPIS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Vyplníte klasickou listinnou přihlášku a doručíte ji do každé zvolené školy. Ke každé přihlášce přiložíte všechny přílohy, které daná škola/obor požaduje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Pozvánka ke zkouškám Vám přijde doporučeným dopisem.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Neuvidíte po vyhodnocení testů výsledky svého dítěte u jednotné přijímací zkoušky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47" y="1950719"/>
            <a:ext cx="2442520" cy="34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2812" y="513806"/>
            <a:ext cx="10215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Důležité změny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Potvrzení od lékaře je jako samostatná příloha přihlášky (nepotvrzuje se tedy v přihlášce). POZOR, na potvrzení od lékaře musí být správný kód oboru/oborů vzdělání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Určení priority jednotlivých škol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místo v přihlášce uvedete nejvíce žádaný obor vzdělání ve vybrané škole.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druhé místo uvedete obor, kam má být vaše dítě přijato, když se nedostane do oboru 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	prvním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místě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třetí místo uvedete obor, kam má být vaše dítě přijato, pokud se nedostane ani do prvního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ani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druhého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oboru.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0" y="3833949"/>
            <a:ext cx="29609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0891" y="557349"/>
            <a:ext cx="10293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1. kola JPZ budou k dispozici na webu (systém DIPSY – i bez přihlášení)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15.5.2024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platí i pro obory s talentovou zkouškou.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kolo přijímacích zkoušek slouží výhradně pro uchazeče, kteří nebyli přijati v 1. kole nebo se vzdali přijetí, nebo se v 1. kole nikam nehlásili (tito se ale v 2. kole mohou hlásit jen do nematuritních oborů).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Střední školy musí ve 2. kole zohlednit výsledky jednotné přijímací zkoušky (JPZ) z 1. kola (opět s vlivem minimálně 60 %, resp. 40 % u gymnázií se sportovní přípravou).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zahájení 2. kola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května 2024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zveřejnění kompletního seznamu škol vypisujících 2. kolo přijímacího řízení bude na stránkách systému i s volnou kapacitou v jednotlivých oborech vzdělání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Termín podání přihlášek do 2.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kola  - 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května 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24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2183" y="487680"/>
            <a:ext cx="10415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a další kolo přijímacích zkoušek slouží výhradně pro uchazeče, kteří nebyli přijati v 1. ani 2. kole, nebo se vzdali přijetí, nebo se v 1. a 2. kole nikam nehlásili.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Třetí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další kola již nejsou centrálně řízena a jejich termíny a způsob konání jsou zcela na rozhodnutí škol. Termín pro podávání přihlášek smí být ředitelem školy stanoven nejdříve na 7. den od vydání rozhodnutí v kole předchozím.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Způsob podání přihlášky do 3. a dalších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Přihláška se podává výhradně na listinném tiskopisu (osobním doručením do školy, poštou, datovou schránkou). Elektronické podání ani podání výpisem není možné. Na každou školu uchazeč podá přihlášku s vyplněnými obory pouze této školy.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Počet škol/oborů vzdělání, na které se lze přihlásit, není omezen.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Prioritizace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se neaplikuje.</a:t>
            </a:r>
          </a:p>
        </p:txBody>
      </p:sp>
    </p:spTree>
    <p:extLst>
      <p:ext uri="{BB962C8B-B14F-4D97-AF65-F5344CB8AC3E}">
        <p14:creationId xmlns:p14="http://schemas.microsoft.com/office/powerpoint/2010/main" val="425718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47</TotalTime>
  <Words>917</Words>
  <Application>Microsoft Office PowerPoint</Application>
  <PresentationFormat>Širokoúhlá obrazovka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Impact</vt:lpstr>
      <vt:lpstr>Wingdings</vt:lpstr>
      <vt:lpstr>Hlavní událost</vt:lpstr>
      <vt:lpstr>PŘIJÍMACÍ ZKOUŠKY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PŘIJÍMACÍ ZKOUŠKY</dc:title>
  <dc:creator>Bojana Slavíková</dc:creator>
  <cp:lastModifiedBy>Bojana Slavíková</cp:lastModifiedBy>
  <cp:revision>6</cp:revision>
  <dcterms:created xsi:type="dcterms:W3CDTF">2024-01-21T08:26:51Z</dcterms:created>
  <dcterms:modified xsi:type="dcterms:W3CDTF">2024-01-22T09:48:43Z</dcterms:modified>
</cp:coreProperties>
</file>